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1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7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8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6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06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7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53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2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2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7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6/8/23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75436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380378-F7D1-35DD-865E-E7C54FFB9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9276"/>
            <a:ext cx="4500561" cy="4259814"/>
          </a:xfrm>
        </p:spPr>
        <p:txBody>
          <a:bodyPr>
            <a:normAutofit/>
          </a:bodyPr>
          <a:lstStyle/>
          <a:p>
            <a:r>
              <a:rPr lang="it-IT"/>
              <a:t>BeSafe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220B04D-B742-6530-3E54-F3F859ECC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it-IT"/>
              <a:t>Check </a:t>
            </a:r>
            <a:r>
              <a:rPr lang="it-IT" err="1"/>
              <a:t>your</a:t>
            </a:r>
            <a:r>
              <a:rPr lang="it-IT"/>
              <a:t> email for a safe use</a:t>
            </a:r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6A541BC2-3703-40CC-1338-8B029DC32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78"/>
          <a:stretch/>
        </p:blipFill>
        <p:spPr>
          <a:xfrm>
            <a:off x="5591422" y="1727629"/>
            <a:ext cx="6049714" cy="33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798D0D-A889-1CC3-36B1-0A97B3E7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669" y="166686"/>
            <a:ext cx="3014662" cy="993776"/>
          </a:xfrm>
        </p:spPr>
        <p:txBody>
          <a:bodyPr/>
          <a:lstStyle/>
          <a:p>
            <a:r>
              <a:rPr lang="it-IT" dirty="0"/>
              <a:t>SCRUM</a:t>
            </a:r>
          </a:p>
        </p:txBody>
      </p:sp>
      <p:pic>
        <p:nvPicPr>
          <p:cNvPr id="7" name="Segnaposto contenuto 6" descr="Immagine che contiene testo, ricevuta, schermata&#10;&#10;Descrizione generata automaticamente">
            <a:extLst>
              <a:ext uri="{FF2B5EF4-FFF2-40B4-BE49-F238E27FC236}">
                <a16:creationId xmlns:a16="http://schemas.microsoft.com/office/drawing/2014/main" id="{E214DFC5-59EF-283A-FA13-8E0D100B8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06" y="1300164"/>
            <a:ext cx="11830069" cy="4994276"/>
          </a:xfrm>
        </p:spPr>
      </p:pic>
    </p:spTree>
    <p:extLst>
      <p:ext uri="{BB962C8B-B14F-4D97-AF65-F5344CB8AC3E}">
        <p14:creationId xmlns:p14="http://schemas.microsoft.com/office/powerpoint/2010/main" val="228657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798D0D-A889-1CC3-36B1-0A97B3E7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669" y="166686"/>
            <a:ext cx="3014662" cy="993776"/>
          </a:xfrm>
        </p:spPr>
        <p:txBody>
          <a:bodyPr/>
          <a:lstStyle/>
          <a:p>
            <a:r>
              <a:rPr lang="it-IT" dirty="0"/>
              <a:t>SCRUM</a:t>
            </a:r>
          </a:p>
        </p:txBody>
      </p:sp>
      <p:pic>
        <p:nvPicPr>
          <p:cNvPr id="6" name="Immagine 5" descr="Immagine che contiene linea, Diagramma, schermata, diagramma&#10;&#10;Descrizione generata automaticamente">
            <a:extLst>
              <a:ext uri="{FF2B5EF4-FFF2-40B4-BE49-F238E27FC236}">
                <a16:creationId xmlns:a16="http://schemas.microsoft.com/office/drawing/2014/main" id="{2754C817-8159-625B-7B2A-16758CD4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4041"/>
            <a:ext cx="12051112" cy="332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7B4AC6-3EB2-7E93-1310-778C224E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					DEMO</a:t>
            </a:r>
          </a:p>
        </p:txBody>
      </p:sp>
    </p:spTree>
    <p:extLst>
      <p:ext uri="{BB962C8B-B14F-4D97-AF65-F5344CB8AC3E}">
        <p14:creationId xmlns:p14="http://schemas.microsoft.com/office/powerpoint/2010/main" val="369450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96321A-9B52-23EC-DA17-9F173677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033" y="540000"/>
            <a:ext cx="4931103" cy="2186096"/>
          </a:xfrm>
        </p:spPr>
        <p:txBody>
          <a:bodyPr anchor="b">
            <a:normAutofit/>
          </a:bodyPr>
          <a:lstStyle/>
          <a:p>
            <a:r>
              <a:rPr lang="it-IT" dirty="0"/>
              <a:t>				The idea/1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233CF26B-008E-5A2B-5324-8188FFD5B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08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766684-1541-32E8-842E-50E675C23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 err="1"/>
              <a:t>BeSafe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a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</a:t>
            </a:r>
            <a:r>
              <a:rPr lang="it-IT" dirty="0" err="1"/>
              <a:t>suspicious</a:t>
            </a:r>
            <a:r>
              <a:rPr lang="it-IT" dirty="0"/>
              <a:t> email, in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machine learning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algorithms</a:t>
            </a:r>
            <a:r>
              <a:rPr lang="it-IT" dirty="0"/>
              <a:t> and </a:t>
            </a:r>
            <a:r>
              <a:rPr lang="it-IT" dirty="0" err="1"/>
              <a:t>other</a:t>
            </a:r>
            <a:r>
              <a:rPr lang="it-IT" dirty="0"/>
              <a:t> API to </a:t>
            </a:r>
            <a:r>
              <a:rPr lang="it-IT" dirty="0" err="1"/>
              <a:t>classify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</a:t>
            </a:r>
            <a:r>
              <a:rPr lang="it-IT" dirty="0" err="1"/>
              <a:t>malicious</a:t>
            </a:r>
            <a:r>
              <a:rPr lang="it-IT" dirty="0"/>
              <a:t> or </a:t>
            </a:r>
            <a:r>
              <a:rPr lang="it-IT" dirty="0" err="1"/>
              <a:t>not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629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7FE8916-4B5C-F868-12B1-C185BB34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it-IT" dirty="0"/>
              <a:t>The idea/2</a:t>
            </a:r>
          </a:p>
        </p:txBody>
      </p:sp>
      <p:pic>
        <p:nvPicPr>
          <p:cNvPr id="5" name="Segnaposto contenuto 4" descr="Immagine che contiene schermata, testo, Sistema operativo, software&#10;&#10;Descrizione generata automaticamente">
            <a:extLst>
              <a:ext uri="{FF2B5EF4-FFF2-40B4-BE49-F238E27FC236}">
                <a16:creationId xmlns:a16="http://schemas.microsoft.com/office/drawing/2014/main" id="{4BADEB41-D98E-4C12-7123-551413859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3" r="2641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B8FF0C-F2DE-620A-0A53-A69D9849E57B}"/>
              </a:ext>
            </a:extLst>
          </p:cNvPr>
          <p:cNvSpPr txBox="1"/>
          <p:nvPr/>
        </p:nvSpPr>
        <p:spPr>
          <a:xfrm>
            <a:off x="7472363" y="3429000"/>
            <a:ext cx="323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form</a:t>
            </a:r>
            <a:r>
              <a:rPr lang="it-IT" dirty="0"/>
              <a:t> user can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email’s</a:t>
            </a:r>
            <a:r>
              <a:rPr lang="it-IT" dirty="0"/>
              <a:t> info in order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danger</a:t>
            </a:r>
            <a:r>
              <a:rPr lang="it-IT" dirty="0"/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202128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Segnaposto contenuto 4" descr="Immagine che contiene schermata, testo, Sistema operativo, software&#10;&#10;Descrizione generata automaticamente">
            <a:extLst>
              <a:ext uri="{FF2B5EF4-FFF2-40B4-BE49-F238E27FC236}">
                <a16:creationId xmlns:a16="http://schemas.microsoft.com/office/drawing/2014/main" id="{FB2DB859-921D-04CF-D8F5-6DA767282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5" r="26624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13D692DF-ECC3-58C8-19A6-9B4B5DB14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539750"/>
            <a:ext cx="4554538" cy="2185988"/>
          </a:xfrm>
        </p:spPr>
        <p:txBody>
          <a:bodyPr anchor="b">
            <a:normAutofit/>
          </a:bodyPr>
          <a:lstStyle/>
          <a:p>
            <a:r>
              <a:rPr lang="it-IT" dirty="0"/>
              <a:t>The idea/2</a:t>
            </a:r>
          </a:p>
        </p:txBody>
      </p:sp>
    </p:spTree>
    <p:extLst>
      <p:ext uri="{BB962C8B-B14F-4D97-AF65-F5344CB8AC3E}">
        <p14:creationId xmlns:p14="http://schemas.microsoft.com/office/powerpoint/2010/main" val="34281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389A72-5EEA-0E30-69BC-D08AE09D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Idea/3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45B1B046-1936-8796-EA5D-A6E208E3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98000"/>
          </a:xfrm>
        </p:spPr>
        <p:txBody>
          <a:bodyPr anchor="t">
            <a:normAutofit/>
          </a:bodyPr>
          <a:lstStyle/>
          <a:p>
            <a:r>
              <a:rPr lang="en-US" dirty="0"/>
              <a:t>Here the user can understand the dangerousness of the emails arrived to him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5080155-7651-445B-E5FD-8C4B3463C5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8945" y="2871846"/>
            <a:ext cx="8203245" cy="3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5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A9AB3CCF-1CBA-E439-531E-94C7EDBEF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2" y="2497814"/>
            <a:ext cx="9272588" cy="4222867"/>
          </a:xfr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9BA4325D-44A6-0D44-14FD-8728C26A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Idea/4</a:t>
            </a:r>
          </a:p>
        </p:txBody>
      </p:sp>
      <p:sp>
        <p:nvSpPr>
          <p:cNvPr id="7" name="Content Placeholder 37">
            <a:extLst>
              <a:ext uri="{FF2B5EF4-FFF2-40B4-BE49-F238E27FC236}">
                <a16:creationId xmlns:a16="http://schemas.microsoft.com/office/drawing/2014/main" id="{1EA7FB82-A4F4-B2AC-CB70-55AB56152F8C}"/>
              </a:ext>
            </a:extLst>
          </p:cNvPr>
          <p:cNvSpPr txBox="1">
            <a:spLocks/>
          </p:cNvSpPr>
          <p:nvPr/>
        </p:nvSpPr>
        <p:spPr>
          <a:xfrm>
            <a:off x="5232400" y="540000"/>
            <a:ext cx="6408738" cy="16174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the admin can visualize all emails sent 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40783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DD9BD-6F13-CF70-2620-A59E5EDA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				Architecture</a:t>
            </a:r>
          </a:p>
        </p:txBody>
      </p:sp>
      <p:pic>
        <p:nvPicPr>
          <p:cNvPr id="6" name="Segnaposto contenuto 5" descr="Immagine che contiene schermata, diagramma, testo, design&#10;&#10;Descrizione generata automaticamente">
            <a:extLst>
              <a:ext uri="{FF2B5EF4-FFF2-40B4-BE49-F238E27FC236}">
                <a16:creationId xmlns:a16="http://schemas.microsoft.com/office/drawing/2014/main" id="{5F1822BF-E6C2-8F22-7183-1FB9B565A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504" y="1444750"/>
            <a:ext cx="9604125" cy="5322287"/>
          </a:xfrm>
        </p:spPr>
      </p:pic>
    </p:spTree>
    <p:extLst>
      <p:ext uri="{BB962C8B-B14F-4D97-AF65-F5344CB8AC3E}">
        <p14:creationId xmlns:p14="http://schemas.microsoft.com/office/powerpoint/2010/main" val="185753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3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7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8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19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25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20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23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DBF1C6-DD9F-0836-5600-AAC73EFF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329" y="686050"/>
            <a:ext cx="4500561" cy="845888"/>
          </a:xfrm>
        </p:spPr>
        <p:txBody>
          <a:bodyPr anchor="t">
            <a:normAutofit fontScale="90000"/>
          </a:bodyPr>
          <a:lstStyle/>
          <a:p>
            <a:r>
              <a:rPr lang="it-IT"/>
              <a:t>User Stories</a:t>
            </a:r>
            <a:endParaRPr lang="it-IT" dirty="0"/>
          </a:p>
        </p:txBody>
      </p:sp>
      <p:pic>
        <p:nvPicPr>
          <p:cNvPr id="7" name="Segnaposto contenuto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8B4547E-B0CA-B945-F6B4-34240DF621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376" y="2128423"/>
            <a:ext cx="10669854" cy="424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7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01C9D-44EE-F407-5AD2-4349F410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613" y="452318"/>
            <a:ext cx="3505907" cy="775233"/>
          </a:xfrm>
        </p:spPr>
        <p:txBody>
          <a:bodyPr>
            <a:normAutofit fontScale="90000"/>
          </a:bodyPr>
          <a:lstStyle/>
          <a:p>
            <a:r>
              <a:rPr lang="it-IT" dirty="0"/>
              <a:t>COCOMO</a:t>
            </a:r>
          </a:p>
        </p:txBody>
      </p:sp>
      <p:pic>
        <p:nvPicPr>
          <p:cNvPr id="5" name="Segnaposto contenuto 4" descr="Immagine che contiene testo, software, Sito Web, schermata&#10;&#10;Descrizione generata automaticamente">
            <a:extLst>
              <a:ext uri="{FF2B5EF4-FFF2-40B4-BE49-F238E27FC236}">
                <a16:creationId xmlns:a16="http://schemas.microsoft.com/office/drawing/2014/main" id="{2C01719E-26D1-D4CF-4E4F-60D261B46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781" y="1369594"/>
            <a:ext cx="9567570" cy="5388427"/>
          </a:xfrm>
        </p:spPr>
      </p:pic>
    </p:spTree>
    <p:extLst>
      <p:ext uri="{BB962C8B-B14F-4D97-AF65-F5344CB8AC3E}">
        <p14:creationId xmlns:p14="http://schemas.microsoft.com/office/powerpoint/2010/main" val="256758320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112</Words>
  <Application>Microsoft Macintosh PowerPoint</Application>
  <PresentationFormat>Widescreen</PresentationFormat>
  <Paragraphs>17</Paragraphs>
  <Slides>12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Bell MT</vt:lpstr>
      <vt:lpstr>GlowVTI</vt:lpstr>
      <vt:lpstr>BeSafe</vt:lpstr>
      <vt:lpstr>    The idea/1</vt:lpstr>
      <vt:lpstr>The idea/2</vt:lpstr>
      <vt:lpstr>The idea/2</vt:lpstr>
      <vt:lpstr>Idea/3</vt:lpstr>
      <vt:lpstr>Idea/4</vt:lpstr>
      <vt:lpstr>    Architecture</vt:lpstr>
      <vt:lpstr>User Stories</vt:lpstr>
      <vt:lpstr>COCOMO</vt:lpstr>
      <vt:lpstr>SCRUM</vt:lpstr>
      <vt:lpstr>SCRUM</vt:lpstr>
      <vt:lpstr>    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BeSafe</dc:title>
  <dc:creator>Simone Gennenzi</dc:creator>
  <cp:lastModifiedBy>Simone Gennenzi</cp:lastModifiedBy>
  <cp:revision>7</cp:revision>
  <dcterms:created xsi:type="dcterms:W3CDTF">2023-06-05T09:44:50Z</dcterms:created>
  <dcterms:modified xsi:type="dcterms:W3CDTF">2023-06-08T20:29:54Z</dcterms:modified>
</cp:coreProperties>
</file>